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83" r:id="rId2"/>
    <p:sldId id="549" r:id="rId3"/>
    <p:sldId id="490" r:id="rId4"/>
    <p:sldId id="447" r:id="rId5"/>
    <p:sldId id="452" r:id="rId6"/>
    <p:sldId id="571" r:id="rId7"/>
    <p:sldId id="550" r:id="rId8"/>
    <p:sldId id="481" r:id="rId9"/>
    <p:sldId id="572" r:id="rId10"/>
    <p:sldId id="578" r:id="rId11"/>
    <p:sldId id="579" r:id="rId12"/>
    <p:sldId id="580" r:id="rId13"/>
    <p:sldId id="581" r:id="rId14"/>
    <p:sldId id="436" r:id="rId15"/>
    <p:sldId id="458" r:id="rId16"/>
    <p:sldId id="588" r:id="rId17"/>
    <p:sldId id="597" r:id="rId18"/>
    <p:sldId id="598" r:id="rId19"/>
    <p:sldId id="599" r:id="rId20"/>
    <p:sldId id="594" r:id="rId21"/>
    <p:sldId id="521" r:id="rId22"/>
    <p:sldId id="590" r:id="rId23"/>
    <p:sldId id="529" r:id="rId24"/>
    <p:sldId id="552" r:id="rId25"/>
    <p:sldId id="459" r:id="rId26"/>
    <p:sldId id="491" r:id="rId27"/>
    <p:sldId id="562" r:id="rId28"/>
    <p:sldId id="460" r:id="rId29"/>
    <p:sldId id="46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89" autoAdjust="0"/>
  </p:normalViewPr>
  <p:slideViewPr>
    <p:cSldViewPr snapToGrid="0">
      <p:cViewPr varScale="1">
        <p:scale>
          <a:sx n="110" d="100"/>
          <a:sy n="110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0AC94-F038-458D-8CBC-92B6014488A7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E16E7-8B74-44A0-9AE2-EB78BF86F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46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cost: expand all around</a:t>
            </a:r>
          </a:p>
          <a:p>
            <a:r>
              <a:rPr lang="en-US" dirty="0"/>
              <a:t>A*: Go deeper only towards the goal, with some width in search space due to the imperfect heuristics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3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827440-8455-49FE-8D60-C75C8E9B9FC5}" type="datetime1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7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9EB465-871E-4A5C-89F8-6DB7206C5917}" type="datetime1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D143-1CAB-4C74-8C27-5D38B32EF180}" type="datetime1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B6A17F-1D56-4704-AD7A-F851E4687184}" type="datetime1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4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4EB712-1FB1-4FEE-86FD-2D9D348F695E}" type="datetime1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7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A2FBF8-BB8C-410E-8B86-A3A975CBE125}" type="datetime1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C25627-AF3C-403C-8BA7-B4FA0C2FD310}" type="datetime1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2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43F996-EEB2-4A28-AFA3-1BC6970BA57E}" type="datetime1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0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0212E2-6593-4907-919D-282FFA1B9C60}" type="datetime1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7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1DBF26-8645-4E92-A9D5-9B6D8BB76246}" type="datetime1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4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CF6394-6D73-459F-8130-A42D1001016A}" type="datetime1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0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9801"/>
            <a:ext cx="10515600" cy="668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029" y="996176"/>
            <a:ext cx="10515600" cy="518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9306" y="6508750"/>
            <a:ext cx="542693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B1B00-12C4-406A-A602-CC35D99D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5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8.png"/><Relationship Id="rId5" Type="http://schemas.openxmlformats.org/officeDocument/2006/relationships/tags" Target="../tags/tag9.xml"/><Relationship Id="rId10" Type="http://schemas.openxmlformats.org/officeDocument/2006/relationships/image" Target="../media/image12.png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3.xml"/><Relationship Id="rId7" Type="http://schemas.openxmlformats.org/officeDocument/2006/relationships/image" Target="../media/image1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15.xml"/><Relationship Id="rId10" Type="http://schemas.openxmlformats.org/officeDocument/2006/relationships/image" Target="../media/image8.png"/><Relationship Id="rId4" Type="http://schemas.openxmlformats.org/officeDocument/2006/relationships/tags" Target="../tags/tag14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8.xml"/><Relationship Id="rId7" Type="http://schemas.openxmlformats.org/officeDocument/2006/relationships/image" Target="../media/image1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Intelligence Survey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CMPT 310, Spring 2020</a:t>
            </a:r>
          </a:p>
          <a:p>
            <a:endParaRPr lang="en-US" dirty="0"/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credits: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Dan Klein and Pieter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Abbeel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E2A7E-2159-479D-88CF-915D7B7F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4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8DD49-D4A3-4EBB-ADDE-42DE10BE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03C4FD-5159-44AE-BDEC-3BACAD5B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DC356-FFCC-44BA-88E4-D03391B9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ADFBC8-2496-48D8-82D7-9B7A9AF5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6250E5-DDB0-4BE8-9FA0-465A2A0D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cs typeface="Calibri"/>
              </a:rPr>
              <a:t>UCS </a:t>
            </a:r>
            <a:r>
              <a:rPr lang="en-US" dirty="0" err="1">
                <a:cs typeface="Calibri"/>
              </a:rPr>
              <a:t>vs</a:t>
            </a:r>
            <a:r>
              <a:rPr lang="en-US" dirty="0"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38DE5D-DFF5-4E47-A7C3-B5A213B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0F61B-E0DF-4069-BB48-57A2E416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2709-6A90-44E1-ABC3-45147271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5765A-8AF0-43CA-983B-F4826A16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Contours (Pacman Small Maze)–A*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D3392-A6A2-4792-B40B-4E34BAC2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8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54882-1B28-4AD7-86F1-56457728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5EFA70B-4E82-401D-B0FE-D93D06E8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0E9AE16-39CC-4350-BB82-9A0132FD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A13CA-8BAD-49AD-AA92-73514A62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CF6DD-E03D-41D8-84F2-A664DA28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17600"/>
            <a:ext cx="9919970" cy="5562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49B21-8D28-4DC7-9F1B-39A2DE4B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6C7C8-835F-4641-A512-E78FBEE6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360730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327852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905984" y="4249444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763646-D7C1-43B2-9EDC-66D920F8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69BC4-363E-4DA4-8C21-B8FFB167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081349" y="222504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/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B8B34-5AF7-490F-A199-25C69E09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1942012" y="4931772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/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FAC93-2577-4F93-91E6-7AE20741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D0418-7FB6-4050-BA6B-D68957DA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B2ADC-0EF4-47D5-94FF-C78357869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928724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dequeue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D69D3-7290-4E23-A42A-479C57B2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E3F61-C46B-4D20-B21F-C67B3A6F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E2CB-5BEC-4EA2-9538-67F303FB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DEF1A-28E7-4E31-9230-56C7129C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58186" y="1899374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1826" y="2528789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835888" y="3865839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428496" y="3567014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191E5-0CEC-4601-AA06-2FB582A0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8F2C7-8AB5-49EB-AF7C-E00F59F6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1B00-12C4-406A-A602-CC35D99D61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1077</Words>
  <Application>Microsoft Office PowerPoint</Application>
  <PresentationFormat>Widescreen</PresentationFormat>
  <Paragraphs>316</Paragraphs>
  <Slides>29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Wingdings</vt:lpstr>
      <vt:lpstr>Office Theme</vt:lpstr>
      <vt:lpstr>Artificial Intelligence Survey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Maze)–A*</vt:lpstr>
      <vt:lpstr>Comparison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Yagiz Aksoy</dc:creator>
  <cp:lastModifiedBy>Yagiz Aksoy</cp:lastModifiedBy>
  <cp:revision>62</cp:revision>
  <dcterms:created xsi:type="dcterms:W3CDTF">2019-09-03T05:01:17Z</dcterms:created>
  <dcterms:modified xsi:type="dcterms:W3CDTF">2020-01-18T01:18:49Z</dcterms:modified>
</cp:coreProperties>
</file>